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16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1" r:id="rId14"/>
    <p:sldId id="280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Agroturystyka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Rozwój turystyki wiejskiej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Kuślin, 24.03.2025r.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Danuta Grześkowiak-Kniat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2772816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0115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46449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Rozwój turystyki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wiejskiej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sparcie dla tworzenia i rozszerzenia działalności agroturystycznej, tworzenia zagród edukacyjnych w tym przy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gospodarstwach rolnych</a:t>
            </a: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(przypuszczalny): </a:t>
            </a:r>
            <a:r>
              <a:rPr lang="pl-PL" sz="2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23.06-06.07.2025r.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  70 000 euro   ok. 300 000 PLN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rozwój agroturystyki         50 000 - 150 000 PLN</a:t>
            </a:r>
            <a:endParaRPr lang="pl-PL" sz="2400" dirty="0"/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Beneficjenci:</a:t>
            </a:r>
          </a:p>
          <a:p>
            <a:pPr marL="0" indent="0">
              <a:buNone/>
            </a:pPr>
            <a:r>
              <a:rPr lang="pl-PL" sz="2400" dirty="0"/>
              <a:t>- osoby fizyczne,</a:t>
            </a:r>
          </a:p>
          <a:p>
            <a:pPr>
              <a:buFontTx/>
              <a:buChar char="-"/>
            </a:pPr>
            <a:r>
              <a:rPr lang="pl-PL" sz="2400" dirty="0"/>
              <a:t>Rolnicy , małżonkowie lub domownicy małego gospodarstwa</a:t>
            </a:r>
          </a:p>
          <a:p>
            <a:pPr>
              <a:buFontTx/>
              <a:buChar char="-"/>
            </a:pPr>
            <a:r>
              <a:rPr lang="pl-PL" sz="2400" dirty="0"/>
              <a:t>- wnioskodawca wykonywał w okresie 3 lat poprzedzających dzień złożenia WOPP łącznie przez co najmniej 365 dni wykonywał działalność potwierdzoną wpisem do gminnej ewidencji innych obiektów, hotelarskich</a:t>
            </a:r>
          </a:p>
          <a:p>
            <a:r>
              <a:rPr lang="pl-PL" sz="2400" dirty="0"/>
              <a:t>- rozwój gospodarstw agroturystycznych z przystosowaniem warunków dla potencjalnych turystów</a:t>
            </a:r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263" y="5894701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000" dirty="0"/>
              <a:t>posiada miejsce zamieszkania na obszarze wiejskim objętym LSR</a:t>
            </a:r>
          </a:p>
          <a:p>
            <a:r>
              <a:rPr lang="pl-PL" sz="2000" dirty="0"/>
              <a:t>Inwestycja na nieruchomości będącej własnością lub z tytułem prawnym do dysponowania na cele określone we wniosku, na okres związany z celem </a:t>
            </a:r>
          </a:p>
          <a:p>
            <a:r>
              <a:rPr lang="pl-PL" sz="2000" dirty="0"/>
              <a:t>działalność zgodna z celami LSR; </a:t>
            </a:r>
          </a:p>
          <a:p>
            <a:r>
              <a:rPr lang="pl-PL" sz="2000" dirty="0"/>
              <a:t> jest uzasadniona ekonomicznie, co potwierdza przedłożony uproszczony biznesplan, </a:t>
            </a:r>
          </a:p>
          <a:p>
            <a:r>
              <a:rPr lang="pl-PL" sz="2000" dirty="0"/>
              <a:t>Biznesplan jest racjonalny i uzasadniony zakresem operacji</a:t>
            </a:r>
          </a:p>
          <a:p>
            <a:r>
              <a:rPr lang="pl-PL" sz="2000" dirty="0"/>
              <a:t>została przedłożona koncepcja wdrożenia systemu kategoryzacji WBN; </a:t>
            </a:r>
          </a:p>
          <a:p>
            <a:r>
              <a:rPr lang="pl-PL" sz="2000" dirty="0"/>
              <a:t> wnioskodawca zakłada przystąpienie do lokalnej, regionalnej lub ogólnopolskiej organizacji zrzeszającej </a:t>
            </a:r>
            <a:r>
              <a:rPr lang="pl-PL" sz="2000" dirty="0" err="1"/>
              <a:t>kwaterodawców</a:t>
            </a:r>
            <a:r>
              <a:rPr lang="pl-PL" sz="2000" dirty="0"/>
              <a:t> wiejskich nie później niż w dniu złożenia WOP. </a:t>
            </a:r>
            <a:endParaRPr lang="pl-PL" sz="2400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Katalog kosztów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2059333"/>
            <a:ext cx="7886700" cy="4351338"/>
          </a:xfrm>
        </p:spPr>
        <p:txBody>
          <a:bodyPr/>
          <a:lstStyle/>
          <a:p>
            <a:r>
              <a:rPr lang="pl-PL" dirty="0"/>
              <a:t>Zakup sprzętu niezbędnego do  prowadzenia gospodarstwa agroturystycznego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Realizacja do 30.12.2026r.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2170800"/>
            <a:ext cx="7496890" cy="425473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</a:t>
            </a:r>
            <a:r>
              <a:rPr lang="pl-PL" sz="2400" b="1" dirty="0"/>
              <a:t>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Rozwój gospodarstw agroturystycznych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</a:t>
            </a:r>
          </a:p>
          <a:p>
            <a:r>
              <a:rPr lang="pl-PL" dirty="0"/>
              <a:t>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agroturystyka - 85% dofinansowania z PS WPR</a:t>
            </a:r>
          </a:p>
          <a:p>
            <a:r>
              <a:rPr lang="pl-PL" dirty="0"/>
              <a:t>- zaliczkowanie 50 % kosztów kwalifikowanych</a:t>
            </a:r>
          </a:p>
          <a:p>
            <a:r>
              <a:rPr lang="pl-PL" dirty="0"/>
              <a:t>- zwrot kosztów kwalifikowanych</a:t>
            </a:r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682</Words>
  <Application>Microsoft Office PowerPoint</Application>
  <PresentationFormat>Pokaz na ekranie (4:3)</PresentationFormat>
  <Paragraphs>98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Agroturystyka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Rozwój gospodarstw agroturystycznych</vt:lpstr>
      <vt:lpstr>                     Konkursy PS WPR -działanie EFRROW Nabory wniosków</vt:lpstr>
      <vt:lpstr>                                    Grantobiorcy</vt:lpstr>
      <vt:lpstr>                      Formy </vt:lpstr>
      <vt:lpstr>                             Katalog kosztów</vt:lpstr>
      <vt:lpstr>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Lokalna Grupa Działania KOLD Lokalna Grupa Działania KOLD</cp:lastModifiedBy>
  <cp:revision>53</cp:revision>
  <cp:lastPrinted>2022-06-06T06:45:22Z</cp:lastPrinted>
  <dcterms:created xsi:type="dcterms:W3CDTF">2016-05-09T18:19:58Z</dcterms:created>
  <dcterms:modified xsi:type="dcterms:W3CDTF">2025-03-25T08:33:53Z</dcterms:modified>
</cp:coreProperties>
</file>